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9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67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9" r:id="rId31"/>
    <p:sldId id="273" r:id="rId32"/>
    <p:sldId id="272" r:id="rId33"/>
    <p:sldId id="271" r:id="rId34"/>
    <p:sldId id="270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1" Type="http://schemas.openxmlformats.org/officeDocument/2006/relationships/slide" Target="slides/slide13.xml"></Relationship><Relationship Id="rId32" Type="http://schemas.openxmlformats.org/officeDocument/2006/relationships/slide" Target="slides/slide14.xml"></Relationship><Relationship Id="rId33" Type="http://schemas.openxmlformats.org/officeDocument/2006/relationships/slide" Target="slides/slide15.xml"></Relationship><Relationship Id="rId34" Type="http://schemas.openxmlformats.org/officeDocument/2006/relationships/slide" Target="slides/slide16.xml"></Relationship><Relationship Id="rId35" Type="http://schemas.openxmlformats.org/officeDocument/2006/relationships/slide" Target="slides/slide17.xml"></Relationship><Relationship Id="rId47" Type="http://schemas.openxmlformats.org/officeDocument/2006/relationships/viewProps" Target="viewProps.xml"></Relationship><Relationship Id="rId48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slide" Target="../slides/slide10.xml"></Relationship><Relationship Id="rId2" Type="http://schemas.openxmlformats.org/officeDocument/2006/relationships/notesMaster" Target="../notesMasters/notesMaster1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slide" Target="../slides/slide11.xml"></Relationship><Relationship Id="rId2" Type="http://schemas.openxmlformats.org/officeDocument/2006/relationships/notesMaster" Target="../notesMasters/notesMaster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slide" Target="../slides/slide12.xml"></Relationship><Relationship Id="rId2" Type="http://schemas.openxmlformats.org/officeDocument/2006/relationships/notesMaster" Target="../notesMasters/notesMaster1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slide" Target="../slides/slide3.xml"></Relationship><Relationship Id="rId2" Type="http://schemas.openxmlformats.org/officeDocument/2006/relationships/notesMaster" Target="../notesMasters/notesMaster1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slide" Target="../slides/slide4.xml"></Relationship><Relationship Id="rId2" Type="http://schemas.openxmlformats.org/officeDocument/2006/relationships/notesMaster" Target="../notesMasters/notesMaster1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slide" Target="../slides/slide5.xml"></Relationship><Relationship Id="rId2" Type="http://schemas.openxmlformats.org/officeDocument/2006/relationships/notesMaster" Target="../notesMasters/notesMaster1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slide" Target="../slides/slide6.xml"></Relationship><Relationship Id="rId2" Type="http://schemas.openxmlformats.org/officeDocument/2006/relationships/notesMaster" Target="../notesMasters/notesMaster1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slide" Target="../slides/slide7.xml"></Relationship><Relationship Id="rId2" Type="http://schemas.openxmlformats.org/officeDocument/2006/relationships/notesMaster" Target="../notesMasters/notesMaster1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slide" Target="../slides/slide8.xml"></Relationship><Relationship Id="rId2" Type="http://schemas.openxmlformats.org/officeDocument/2006/relationships/notesMaster" Target="../notesMasters/notesMaster1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slide" Target="../slides/slide9.xml"></Relationship><Relationship Id="rId2" Type="http://schemas.openxmlformats.org/officeDocument/2006/relationships/notesMaster" Target="../notesMasters/notesMaster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image" Target="../media/fImage4565711226172.png"></Relationship><Relationship Id="rId4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903841364668.png"></Relationship><Relationship Id="rId3" Type="http://schemas.openxmlformats.org/officeDocument/2006/relationships/notesSlide" Target="../notesSlides/notesSlide10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021761379780.png"></Relationship><Relationship Id="rId3" Type="http://schemas.openxmlformats.org/officeDocument/2006/relationships/notesSlide" Target="../notesSlides/notesSlide11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615051386085.png"></Relationship><Relationship Id="rId3" Type="http://schemas.openxmlformats.org/officeDocument/2006/relationships/notesSlide" Target="../notesSlides/notesSlide1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655161634376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570021649581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331171652258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448851682922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107901664537.png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136111282797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913631212287.png"></Relationship><Relationship Id="rId3" Type="http://schemas.openxmlformats.org/officeDocument/2006/relationships/notesSlide" Target="../notesSlides/notesSlide3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3781241298406.png"></Relationship><Relationship Id="rId3" Type="http://schemas.openxmlformats.org/officeDocument/2006/relationships/notesSlide" Target="../notesSlides/notesSlide4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546871309514.png"></Relationship><Relationship Id="rId3" Type="http://schemas.openxmlformats.org/officeDocument/2006/relationships/notesSlide" Target="../notesSlides/notesSlide5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4151611315558.png"></Relationship><Relationship Id="rId3" Type="http://schemas.openxmlformats.org/officeDocument/2006/relationships/notesSlide" Target="../notesSlides/notesSlide6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344759132908.png"></Relationship><Relationship Id="rId3" Type="http://schemas.openxmlformats.org/officeDocument/2006/relationships/notesSlide" Target="../notesSlides/notesSlide7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855931332831.png"></Relationship><Relationship Id="rId3" Type="http://schemas.openxmlformats.org/officeDocument/2006/relationships/notesSlide" Target="../notesSlides/notesSlide8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961471341063.png"></Relationship><Relationship Id="rId3" Type="http://schemas.openxmlformats.org/officeDocument/2006/relationships/notesSlide" Target="../notesSlides/notesSlide9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C:/Users/sjw98/AppData/Roaming/PolarisOffice/ETemp/5192_20976792/fImage456571122617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10795" y="-10795"/>
            <a:ext cx="12214225" cy="689038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2" descr="C:/Users/sjw98/AppData/Roaming/PolarisOffice/ETemp/5192_20976792/fImage290384136466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10160" y="-32385"/>
            <a:ext cx="12308840" cy="68903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3" descr="C:/Users/sjw98/AppData/Roaming/PolarisOffice/ETemp/5192_20976792/fImage202176137978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84455" y="-21590"/>
            <a:ext cx="12319635" cy="68802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4" descr="C:/Users/sjw98/AppData/Roaming/PolarisOffice/ETemp/5192_20976792/fImage261505138608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10795" y="0"/>
            <a:ext cx="12245975" cy="68795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5" descr="C:/Users/sjw98/AppData/Roaming/PolarisOffice/ETemp/5192_20976792/fImage365516163437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20955" y="-10795"/>
            <a:ext cx="12224385" cy="68795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6" descr="C:/Users/sjw98/AppData/Roaming/PolarisOffice/ETemp/5192_20976792/fImage45700216495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42545" y="0"/>
            <a:ext cx="12277090" cy="69011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7" descr="C:/Users/sjw98/AppData/Roaming/PolarisOffice/ETemp/5192_20976792/fImage23311716522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245340" cy="69113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0" descr="C:/Users/sjw98/AppData/Roaming/PolarisOffice/ETemp/5192_20976792/fImage244885168292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31750" y="-10795"/>
            <a:ext cx="12287885" cy="69011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8" descr="C:/Users/sjw98/AppData/Roaming/PolarisOffice/ETemp/5192_20976792/fImage310790166453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20955" y="-635"/>
            <a:ext cx="12234545" cy="68802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" descr="C:/Users/sjw98/AppData/Roaming/PolarisOffice/ETemp/5192_20976792/fImage313611128279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20955" y="0"/>
            <a:ext cx="12298045" cy="68903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sjw98/AppData/Roaming/PolarisOffice/ETemp/5192_20976792/fImage291363121228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10795" y="-42545"/>
            <a:ext cx="12330430" cy="69646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5" descr="C:/Users/sjw98/AppData/Roaming/PolarisOffice/ETemp/5192_20976792/fImage378124129840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2705" y="-21590"/>
            <a:ext cx="12308840" cy="68802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 descr="C:/Users/sjw98/AppData/Roaming/PolarisOffice/ETemp/5192_20976792/fImage254687130951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31750" y="-21590"/>
            <a:ext cx="12319635" cy="69329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C:/Users/sjw98/AppData/Roaming/PolarisOffice/ETemp/5192_20976792/fImage41516113155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635"/>
            <a:ext cx="12235180" cy="68694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 descr="C:/Users/sjw98/AppData/Roaming/PolarisOffice/ETemp/5192_20976792/fImage34475913290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20955" y="-10795"/>
            <a:ext cx="12256135" cy="69113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9" descr="C:/Users/sjw98/AppData/Roaming/PolarisOffice/ETemp/5192_20976792/fImage285593133283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2705" y="-10795"/>
            <a:ext cx="12361545" cy="69221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0" descr="C:/Users/sjw98/AppData/Roaming/PolarisOffice/ETemp/5192_20976792/fImage296147134106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2561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17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신 지우</dc:creator>
  <cp:lastModifiedBy>신 지우</cp:lastModifiedBy>
  <dc:title>PowerPoint 프레젠테이션</dc:title>
  <cp:version>9.102.62.42430</cp:version>
</cp:coreProperties>
</file>